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6B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E6BDE-4500-4162-A29F-2040A76F42C2}" v="157" dt="2022-04-26T20:45:56.860"/>
    <p1510:client id="{8E573C9D-AA84-4B23-8348-CF54BDD7786C}" v="2" dt="2022-04-26T21:31:19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B7117-84AB-4BF8-A137-AD85A752C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CF67F5-D42B-4C1B-A13A-1D4566384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7A0B2E-A416-42D7-A8A5-6AA0C89E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B1F581-CA1E-4A42-8CF6-0A33D69F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782876-7896-460F-9AA4-29323FBFA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67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55976D-9528-4BC7-A4A7-18882FAE2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F0072D7-5148-4874-B842-0F4EAF79C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879F9E-5F82-45B1-90A7-88B44459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6983C4-C7B4-4F33-B006-0965EDF2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2D900F-D80D-40C1-BA09-143F93198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20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65A7B65-6A3C-4BF4-B223-0E217AA62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26CAB5-1736-4E7D-948F-522FFE60B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2CC444-B1F3-4FE9-9302-23EBADF5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AA82AA-2F0F-4581-9541-53E2F2221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593FF2-3265-4BB6-8745-9D7222E2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92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3226EC-8C3B-40A6-A1F1-42FDB302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038EE3-1BBD-4E53-ACFB-0CB76261D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AB50C5-60B9-4745-87B6-16B6932F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8BB661-79F5-48BA-BE83-34F0F9062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E0B9E2-51E8-4827-8C3D-A27E0E23A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97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91BD4-60B4-4AEF-9032-03B4ECB95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C59E08-6938-43F2-B670-04D90D082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88B448-1618-477D-92DA-A2A6E195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433BA-AC7C-4D86-9967-98468BC4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A6EAC6-33A5-4418-8118-B06D9B65B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78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9077F-84D4-4B45-AC7E-C46CD321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33EA36-96DC-40BB-B0DE-A44FFA166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459BA4-3F2E-42CC-B221-36A011F98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69734D-10D2-4B6B-971D-BAD13DB5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D92FD8-5121-4918-B813-84D77FA83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AD7F4C-AE78-4069-9022-33A24D96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44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FE4DA-EB91-4886-B557-A2E0268E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28D92B-B357-4A2E-A806-1859F0290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E0B6C4-48BD-4453-85BB-EF01309E3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5F9C7B-2035-4B56-B23C-C5415858B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E35F2E-08F5-40D6-B75E-84B9C91CB6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ECF59B-F073-414D-8C29-BEF754B7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249DE2-5ABD-4273-BB49-50412B449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3A18D5E-047E-4FB1-8290-A3FDBF73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24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7B245-FB2A-45B9-A7CD-84EDC6AD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107954-DFBF-4322-841F-E2944E4CE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C2E4C4-5C81-4C0B-BBA4-D853F96A2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6BFA19-A4DC-4B69-9088-4D38BB32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70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5DF5C5-FF07-43D5-9FF3-74479117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AF2DF4A-98F6-4B34-98C2-03844A44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12B253-18BD-4A74-9BFA-4A56027B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1129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144DEA-02A0-4C81-BFE5-D92FC4864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DE2A20-C4BF-4C11-82B4-D1A56BE9D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F208D2-CF6F-4672-B440-3CBD8B8E3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4A009E-B066-4E92-8B05-5AAADB9C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592147-B2B3-463D-8C58-64459C5F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EF9D23-7ED5-4F56-BD48-67992F52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50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E5AC8-5814-4A75-A339-D120279D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55A68D9-2752-4E10-BF30-4CC335E9DC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2E61479-77B9-4CB9-BDD9-B4216458A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76A5F4-8269-4150-B7F6-0B8EA4DE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2E36D1-D7C2-43CF-9D0F-A03A620C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39B051-D42E-427C-8E1C-ED99F3E9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79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0BF8D8C-74A6-41D3-94A9-D25020CB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9AEFB-252D-464E-93A7-DABD015F1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CA3FBC-2449-413D-88B2-FC245100C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BFFC8-62AD-4AEF-87B3-A9957151E82F}" type="datetimeFigureOut">
              <a:rPr lang="de-DE" smtClean="0"/>
              <a:t>27.04.2022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FC7B10-7CB2-4211-B01D-C0481FDEF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8905CE-112E-4675-AD6C-E1E57EE51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AA694-7A80-440D-80C0-0F537930F3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2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26B267-4406-4E49-9367-5BE0586F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699"/>
            <a:ext cx="9144000" cy="595313"/>
          </a:xfrm>
        </p:spPr>
        <p:txBody>
          <a:bodyPr>
            <a:normAutofit/>
          </a:bodyPr>
          <a:lstStyle/>
          <a:p>
            <a:r>
              <a:rPr lang="de-DE" sz="2800" spc="600" dirty="0"/>
              <a:t>INTERFACE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A2DE57-C92D-475E-B73D-24BC01CCB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806283"/>
            <a:ext cx="9144000" cy="4514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#3 Low-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Fid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Prototyping</a:t>
            </a:r>
            <a:endParaRPr lang="de-DE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341D9B-8FD1-4F56-880F-D4F32C1F21D1}"/>
              </a:ext>
            </a:extLst>
          </p:cNvPr>
          <p:cNvSpPr/>
          <p:nvPr/>
        </p:nvSpPr>
        <p:spPr>
          <a:xfrm>
            <a:off x="0" y="1696402"/>
            <a:ext cx="12191999" cy="102393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18D7C7D-D65F-46C5-8970-06702324EDBA}"/>
              </a:ext>
            </a:extLst>
          </p:cNvPr>
          <p:cNvSpPr txBox="1">
            <a:spLocks/>
          </p:cNvSpPr>
          <p:nvPr/>
        </p:nvSpPr>
        <p:spPr>
          <a:xfrm>
            <a:off x="375413" y="2045020"/>
            <a:ext cx="11441172" cy="451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latin typeface="+mj-lt"/>
              </a:rPr>
              <a:t>Interaktive Infotafel zum Fichtensterben im Schwarzwald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997135E3-92A7-4708-BECE-7A7E8DF8B758}"/>
              </a:ext>
            </a:extLst>
          </p:cNvPr>
          <p:cNvSpPr txBox="1">
            <a:spLocks/>
          </p:cNvSpPr>
          <p:nvPr/>
        </p:nvSpPr>
        <p:spPr>
          <a:xfrm>
            <a:off x="1524000" y="6406512"/>
            <a:ext cx="9144000" cy="451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Meike Luise </a:t>
            </a:r>
            <a:r>
              <a:rPr lang="de-DE" sz="2000" dirty="0" err="1">
                <a:solidFill>
                  <a:schemeClr val="bg1"/>
                </a:solidFill>
                <a:latin typeface="+mj-lt"/>
              </a:rPr>
              <a:t>Madel</a:t>
            </a:r>
            <a:r>
              <a:rPr lang="de-DE" sz="2000" dirty="0">
                <a:solidFill>
                  <a:schemeClr val="bg1"/>
                </a:solidFill>
                <a:latin typeface="+mj-lt"/>
              </a:rPr>
              <a:t>, Alisa Otto</a:t>
            </a:r>
          </a:p>
        </p:txBody>
      </p:sp>
    </p:spTree>
    <p:extLst>
      <p:ext uri="{BB962C8B-B14F-4D97-AF65-F5344CB8AC3E}">
        <p14:creationId xmlns:p14="http://schemas.microsoft.com/office/powerpoint/2010/main" val="495334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586848A-FB00-4418-8680-5C7ED0B28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26B267-4406-4E49-9367-5BE0586F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699"/>
            <a:ext cx="9144000" cy="595313"/>
          </a:xfrm>
        </p:spPr>
        <p:txBody>
          <a:bodyPr>
            <a:normAutofit/>
          </a:bodyPr>
          <a:lstStyle/>
          <a:p>
            <a:r>
              <a:rPr lang="de-DE" sz="2800" spc="600" dirty="0"/>
              <a:t>INTERFACE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A2DE57-C92D-475E-B73D-24BC01CCB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806283"/>
            <a:ext cx="9144000" cy="4514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#3 Low-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Fid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Prototyping</a:t>
            </a:r>
            <a:endParaRPr lang="de-DE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15DD8CA-FD30-4528-B441-010E4DEF2CD9}"/>
              </a:ext>
            </a:extLst>
          </p:cNvPr>
          <p:cNvSpPr txBox="1">
            <a:spLocks/>
          </p:cNvSpPr>
          <p:nvPr/>
        </p:nvSpPr>
        <p:spPr>
          <a:xfrm>
            <a:off x="4947652" y="1715930"/>
            <a:ext cx="2408205" cy="451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sz="1800" b="1" dirty="0">
                <a:latin typeface="+mj-lt"/>
              </a:rPr>
              <a:t>Die Rinde – Teil 3</a:t>
            </a:r>
          </a:p>
          <a:p>
            <a:pPr>
              <a:lnSpc>
                <a:spcPct val="110000"/>
              </a:lnSpc>
            </a:pPr>
            <a:endParaRPr lang="de-DE" sz="1800" b="1" dirty="0">
              <a:latin typeface="+mj-lt"/>
              <a:cs typeface="Calibri Light"/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BFD4F0B6-7C84-91F2-972A-1B6BC1D76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34" y="2315533"/>
            <a:ext cx="10561443" cy="37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4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586848A-FB00-4418-8680-5C7ED0B28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26B267-4406-4E49-9367-5BE0586F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699"/>
            <a:ext cx="9144000" cy="595313"/>
          </a:xfrm>
        </p:spPr>
        <p:txBody>
          <a:bodyPr>
            <a:normAutofit/>
          </a:bodyPr>
          <a:lstStyle/>
          <a:p>
            <a:r>
              <a:rPr lang="de-DE" sz="2800" spc="600" dirty="0"/>
              <a:t>INTERFACE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A2DE57-C92D-475E-B73D-24BC01CCB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806283"/>
            <a:ext cx="9144000" cy="4514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#3 Low-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Fid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Prototyping</a:t>
            </a:r>
            <a:endParaRPr lang="de-DE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15DD8CA-FD30-4528-B441-010E4DEF2CD9}"/>
              </a:ext>
            </a:extLst>
          </p:cNvPr>
          <p:cNvSpPr txBox="1">
            <a:spLocks/>
          </p:cNvSpPr>
          <p:nvPr/>
        </p:nvSpPr>
        <p:spPr>
          <a:xfrm>
            <a:off x="4947652" y="1715930"/>
            <a:ext cx="2408205" cy="451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sz="1800" b="1" dirty="0">
                <a:latin typeface="+mj-lt"/>
              </a:rPr>
              <a:t>Die Rinde – Teil 4</a:t>
            </a:r>
            <a:endParaRPr lang="de-DE" sz="1800" dirty="0">
              <a:latin typeface="+mj-lt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89209719-8DD6-DC68-B0EA-7FA4A7D16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303" y="2208868"/>
            <a:ext cx="7575395" cy="42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586848A-FB00-4418-8680-5C7ED0B28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F15D6FF-B49C-48EC-9876-8D57318ACD27}"/>
              </a:ext>
            </a:extLst>
          </p:cNvPr>
          <p:cNvSpPr/>
          <p:nvPr/>
        </p:nvSpPr>
        <p:spPr>
          <a:xfrm>
            <a:off x="0" y="1696402"/>
            <a:ext cx="12191999" cy="102393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018D7C7D-D65F-46C5-8970-06702324EDBA}"/>
              </a:ext>
            </a:extLst>
          </p:cNvPr>
          <p:cNvSpPr txBox="1">
            <a:spLocks/>
          </p:cNvSpPr>
          <p:nvPr/>
        </p:nvSpPr>
        <p:spPr>
          <a:xfrm>
            <a:off x="375414" y="2038533"/>
            <a:ext cx="11441172" cy="451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800" dirty="0">
                <a:latin typeface="+mj-lt"/>
              </a:rPr>
              <a:t>Interaktive Infotafel zum Fichtensterben im Schwarzwald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26B267-4406-4E49-9367-5BE0586F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699"/>
            <a:ext cx="9144000" cy="595313"/>
          </a:xfrm>
        </p:spPr>
        <p:txBody>
          <a:bodyPr>
            <a:normAutofit/>
          </a:bodyPr>
          <a:lstStyle/>
          <a:p>
            <a:r>
              <a:rPr lang="de-DE" sz="2800" spc="600" dirty="0"/>
              <a:t>INTERFACE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A2DE57-C92D-475E-B73D-24BC01CCB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806283"/>
            <a:ext cx="9144000" cy="4514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#3 Low-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Fid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Prototyping</a:t>
            </a:r>
            <a:endParaRPr lang="de-DE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997135E3-92A7-4708-BECE-7A7E8DF8B758}"/>
              </a:ext>
            </a:extLst>
          </p:cNvPr>
          <p:cNvSpPr txBox="1">
            <a:spLocks/>
          </p:cNvSpPr>
          <p:nvPr/>
        </p:nvSpPr>
        <p:spPr>
          <a:xfrm>
            <a:off x="1524000" y="6406512"/>
            <a:ext cx="9144000" cy="451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solidFill>
                  <a:schemeClr val="bg1"/>
                </a:solidFill>
                <a:latin typeface="+mj-lt"/>
              </a:rPr>
              <a:t>Meike Luise </a:t>
            </a:r>
            <a:r>
              <a:rPr lang="de-DE" sz="2000" dirty="0" err="1">
                <a:solidFill>
                  <a:schemeClr val="bg1"/>
                </a:solidFill>
                <a:latin typeface="+mj-lt"/>
              </a:rPr>
              <a:t>Madel</a:t>
            </a:r>
            <a:r>
              <a:rPr lang="de-DE" sz="2000" dirty="0">
                <a:solidFill>
                  <a:schemeClr val="bg1"/>
                </a:solidFill>
                <a:latin typeface="+mj-lt"/>
              </a:rPr>
              <a:t>, Alisa Otto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15DD8CA-FD30-4528-B441-010E4DEF2CD9}"/>
              </a:ext>
            </a:extLst>
          </p:cNvPr>
          <p:cNvSpPr txBox="1">
            <a:spLocks/>
          </p:cNvSpPr>
          <p:nvPr/>
        </p:nvSpPr>
        <p:spPr>
          <a:xfrm>
            <a:off x="1196179" y="2674712"/>
            <a:ext cx="10270814" cy="3378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10000"/>
              </a:lnSpc>
              <a:buFont typeface="Wingdings" panose="05000000000000000000" pitchFamily="2" charset="2"/>
              <a:buChar char=""/>
            </a:pPr>
            <a:r>
              <a:rPr lang="de-DE" sz="1800" b="1" dirty="0">
                <a:latin typeface="+mj-lt"/>
              </a:rPr>
              <a:t>Schwarzwald-Fichten vom Klimawandel bedroht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latin typeface="+mj-lt"/>
              </a:rPr>
              <a:t>für Aufklärung sollen (solarbetriebene) digitale, interaktive Infotafeln sorgen, die vor den Fichten stationiert sind</a:t>
            </a:r>
          </a:p>
          <a:p>
            <a:pPr marL="1200150" lvl="2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+mj-lt"/>
              </a:rPr>
              <a:t>Allgemeine Infos zum Baum (Alter, Art, Vorkommen im Schwarzwald)</a:t>
            </a:r>
          </a:p>
          <a:p>
            <a:pPr marL="1200150" lvl="2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+mj-lt"/>
              </a:rPr>
              <a:t>Echtzeit-Infos zur Baumgesundheit (Krankheiten oder Schäden, z.B. Nadel-, Wipfel und Feuchtigkeitszustand)</a:t>
            </a:r>
          </a:p>
          <a:p>
            <a:pPr marL="1657350" lvl="3" indent="-285750" algn="l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de-DE" dirty="0">
                <a:latin typeface="+mj-lt"/>
              </a:rPr>
              <a:t>diese Infos werden als interaktives Dashboard aufbereitet und visualisiert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latin typeface="+mj-lt"/>
              </a:rPr>
              <a:t>mit </a:t>
            </a:r>
            <a:r>
              <a:rPr lang="de-DE" sz="1800" dirty="0" err="1">
                <a:latin typeface="+mj-lt"/>
              </a:rPr>
              <a:t>Touchfunktion</a:t>
            </a:r>
            <a:endParaRPr lang="de-DE" sz="1800" dirty="0">
              <a:latin typeface="+mj-lt"/>
            </a:endParaRP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latin typeface="+mj-lt"/>
              </a:rPr>
              <a:t>sollen Schwarzwaldbesucher auf die Auswirkungen des Klimawandels sensibilisieren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B55800C-A518-4FB8-93DB-6D4EC3D6E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513" y="5306299"/>
            <a:ext cx="1830972" cy="11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273 0.00139 L -0.29296 0.003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2.59259E-6 L -0.08047 -0.08356 L -0.08047 -0.0833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-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6" grpId="0"/>
      <p:bldP spid="2" grpId="0"/>
      <p:bldP spid="3" grpId="0" build="p"/>
      <p:bldP spid="7" grpId="0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586848A-FB00-4418-8680-5C7ED0B28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26B267-4406-4E49-9367-5BE0586F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699"/>
            <a:ext cx="9144000" cy="595313"/>
          </a:xfrm>
        </p:spPr>
        <p:txBody>
          <a:bodyPr>
            <a:normAutofit/>
          </a:bodyPr>
          <a:lstStyle/>
          <a:p>
            <a:r>
              <a:rPr lang="de-DE" sz="2800" spc="600" dirty="0"/>
              <a:t>INTERFACE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A2DE57-C92D-475E-B73D-24BC01CCB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806283"/>
            <a:ext cx="9144000" cy="4514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#3 Low-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Fid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Prototyping</a:t>
            </a:r>
            <a:endParaRPr lang="de-DE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15DD8CA-FD30-4528-B441-010E4DEF2CD9}"/>
              </a:ext>
            </a:extLst>
          </p:cNvPr>
          <p:cNvSpPr txBox="1">
            <a:spLocks/>
          </p:cNvSpPr>
          <p:nvPr/>
        </p:nvSpPr>
        <p:spPr>
          <a:xfrm>
            <a:off x="4947652" y="1715930"/>
            <a:ext cx="2296693" cy="45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sz="1800" b="1" dirty="0">
                <a:latin typeface="+mj-lt"/>
              </a:rPr>
              <a:t>Stand-by-Modus</a:t>
            </a:r>
            <a:endParaRPr lang="de-DE" sz="1800" dirty="0"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0B416BF-4821-4C00-A945-3BFAC83B0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78" y="2167418"/>
            <a:ext cx="7635240" cy="42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40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586848A-FB00-4418-8680-5C7ED0B28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26B267-4406-4E49-9367-5BE0586F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699"/>
            <a:ext cx="9144000" cy="595313"/>
          </a:xfrm>
        </p:spPr>
        <p:txBody>
          <a:bodyPr>
            <a:normAutofit/>
          </a:bodyPr>
          <a:lstStyle/>
          <a:p>
            <a:r>
              <a:rPr lang="de-DE" sz="2800" spc="600" dirty="0"/>
              <a:t>INTERFACE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A2DE57-C92D-475E-B73D-24BC01CCB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806283"/>
            <a:ext cx="9144000" cy="4514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#3 Low-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Fid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Prototyping</a:t>
            </a:r>
            <a:endParaRPr lang="de-DE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15DD8CA-FD30-4528-B441-010E4DEF2CD9}"/>
              </a:ext>
            </a:extLst>
          </p:cNvPr>
          <p:cNvSpPr txBox="1">
            <a:spLocks/>
          </p:cNvSpPr>
          <p:nvPr/>
        </p:nvSpPr>
        <p:spPr>
          <a:xfrm>
            <a:off x="4947652" y="1715930"/>
            <a:ext cx="2296693" cy="451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sz="1800" b="1" dirty="0">
                <a:latin typeface="+mj-lt"/>
              </a:rPr>
              <a:t>Startseite</a:t>
            </a:r>
            <a:endParaRPr lang="de-DE" sz="1800" dirty="0">
              <a:latin typeface="+mj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E4850D-7F03-4CE3-BC80-D8FFF1468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78" y="2167417"/>
            <a:ext cx="7635240" cy="42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9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586848A-FB00-4418-8680-5C7ED0B28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26B267-4406-4E49-9367-5BE0586F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699"/>
            <a:ext cx="9144000" cy="595313"/>
          </a:xfrm>
        </p:spPr>
        <p:txBody>
          <a:bodyPr>
            <a:normAutofit/>
          </a:bodyPr>
          <a:lstStyle/>
          <a:p>
            <a:r>
              <a:rPr lang="de-DE" sz="2800" spc="600" dirty="0"/>
              <a:t>INTERFACE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A2DE57-C92D-475E-B73D-24BC01CCB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806283"/>
            <a:ext cx="9144000" cy="4514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#3 Low-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Fid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Prototyping</a:t>
            </a:r>
            <a:endParaRPr lang="de-DE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15DD8CA-FD30-4528-B441-010E4DEF2CD9}"/>
              </a:ext>
            </a:extLst>
          </p:cNvPr>
          <p:cNvSpPr txBox="1">
            <a:spLocks/>
          </p:cNvSpPr>
          <p:nvPr/>
        </p:nvSpPr>
        <p:spPr>
          <a:xfrm>
            <a:off x="4947652" y="1715930"/>
            <a:ext cx="2296693" cy="451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sz="1800" b="1" dirty="0">
                <a:latin typeface="+mj-lt"/>
              </a:rPr>
              <a:t>Die Einflussfaktoren</a:t>
            </a:r>
            <a:endParaRPr lang="de-DE" sz="1800" dirty="0">
              <a:latin typeface="+mj-lt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BF2E69C2-A3E2-9EE6-81A6-9C37B006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887" y="2230011"/>
            <a:ext cx="7538224" cy="424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586848A-FB00-4418-8680-5C7ED0B28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26B267-4406-4E49-9367-5BE0586F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699"/>
            <a:ext cx="9144000" cy="595313"/>
          </a:xfrm>
        </p:spPr>
        <p:txBody>
          <a:bodyPr>
            <a:normAutofit/>
          </a:bodyPr>
          <a:lstStyle/>
          <a:p>
            <a:r>
              <a:rPr lang="de-DE" sz="2800" spc="600" dirty="0"/>
              <a:t>INTERFACE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A2DE57-C92D-475E-B73D-24BC01CCB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806283"/>
            <a:ext cx="9144000" cy="4514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#3 Low-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Fid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Prototyping</a:t>
            </a:r>
            <a:endParaRPr lang="de-DE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15DD8CA-FD30-4528-B441-010E4DEF2CD9}"/>
              </a:ext>
            </a:extLst>
          </p:cNvPr>
          <p:cNvSpPr txBox="1">
            <a:spLocks/>
          </p:cNvSpPr>
          <p:nvPr/>
        </p:nvSpPr>
        <p:spPr>
          <a:xfrm>
            <a:off x="4947652" y="1715930"/>
            <a:ext cx="2408205" cy="451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sz="1800" b="1" dirty="0">
                <a:latin typeface="+mj-lt"/>
              </a:rPr>
              <a:t>Der Wipfel </a:t>
            </a:r>
            <a:endParaRPr lang="de-DE" sz="1800" dirty="0">
              <a:latin typeface="+mj-lt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5464BFE7-FBEB-D7AE-A22F-828B4A2A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327" y="2168061"/>
            <a:ext cx="7643541" cy="43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586848A-FB00-4418-8680-5C7ED0B28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26B267-4406-4E49-9367-5BE0586F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699"/>
            <a:ext cx="9144000" cy="595313"/>
          </a:xfrm>
        </p:spPr>
        <p:txBody>
          <a:bodyPr>
            <a:normAutofit/>
          </a:bodyPr>
          <a:lstStyle/>
          <a:p>
            <a:r>
              <a:rPr lang="de-DE" sz="2800" spc="600" dirty="0"/>
              <a:t>INTERFACE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A2DE57-C92D-475E-B73D-24BC01CCB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806283"/>
            <a:ext cx="9144000" cy="4514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#3 Low-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Fid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Prototyping</a:t>
            </a:r>
            <a:endParaRPr lang="de-DE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15DD8CA-FD30-4528-B441-010E4DEF2CD9}"/>
              </a:ext>
            </a:extLst>
          </p:cNvPr>
          <p:cNvSpPr txBox="1">
            <a:spLocks/>
          </p:cNvSpPr>
          <p:nvPr/>
        </p:nvSpPr>
        <p:spPr>
          <a:xfrm>
            <a:off x="4947652" y="1715930"/>
            <a:ext cx="2408205" cy="451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sz="1800" b="1" dirty="0">
                <a:latin typeface="+mj-lt"/>
              </a:rPr>
              <a:t>Die Nadeln</a:t>
            </a:r>
            <a:endParaRPr lang="de-DE" sz="1800" dirty="0">
              <a:latin typeface="+mj-lt"/>
            </a:endParaRPr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2F83EA94-9E8E-6763-660C-8CADCB2B3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547" y="2168060"/>
            <a:ext cx="7686906" cy="431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586848A-FB00-4418-8680-5C7ED0B28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26B267-4406-4E49-9367-5BE0586F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699"/>
            <a:ext cx="9144000" cy="595313"/>
          </a:xfrm>
        </p:spPr>
        <p:txBody>
          <a:bodyPr>
            <a:normAutofit/>
          </a:bodyPr>
          <a:lstStyle/>
          <a:p>
            <a:r>
              <a:rPr lang="de-DE" sz="2800" spc="600" dirty="0"/>
              <a:t>INTERFACE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A2DE57-C92D-475E-B73D-24BC01CCB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806283"/>
            <a:ext cx="9144000" cy="4514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#3 Low-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Fid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Prototyping</a:t>
            </a:r>
            <a:endParaRPr lang="de-DE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15DD8CA-FD30-4528-B441-010E4DEF2CD9}"/>
              </a:ext>
            </a:extLst>
          </p:cNvPr>
          <p:cNvSpPr txBox="1">
            <a:spLocks/>
          </p:cNvSpPr>
          <p:nvPr/>
        </p:nvSpPr>
        <p:spPr>
          <a:xfrm>
            <a:off x="4947652" y="1715930"/>
            <a:ext cx="2408205" cy="451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sz="1800" b="1" dirty="0">
                <a:latin typeface="+mj-lt"/>
              </a:rPr>
              <a:t>Die Rinde – Teil 1</a:t>
            </a:r>
            <a:endParaRPr lang="de-DE" sz="1800" dirty="0">
              <a:latin typeface="+mj-lt"/>
            </a:endParaRPr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856C0383-3828-B8F4-DAE3-E0F86029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71" y="2168060"/>
            <a:ext cx="7755052" cy="43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5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586848A-FB00-4418-8680-5C7ED0B28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26B267-4406-4E49-9367-5BE0586FD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6699"/>
            <a:ext cx="9144000" cy="595313"/>
          </a:xfrm>
        </p:spPr>
        <p:txBody>
          <a:bodyPr>
            <a:normAutofit/>
          </a:bodyPr>
          <a:lstStyle/>
          <a:p>
            <a:r>
              <a:rPr lang="de-DE" sz="2800" spc="600" dirty="0"/>
              <a:t>INTERFACE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A2DE57-C92D-475E-B73D-24BC01CCB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806283"/>
            <a:ext cx="9144000" cy="45148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#3 Low-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Fid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Prototyping</a:t>
            </a:r>
            <a:endParaRPr lang="de-DE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715DD8CA-FD30-4528-B441-010E4DEF2CD9}"/>
              </a:ext>
            </a:extLst>
          </p:cNvPr>
          <p:cNvSpPr txBox="1">
            <a:spLocks/>
          </p:cNvSpPr>
          <p:nvPr/>
        </p:nvSpPr>
        <p:spPr>
          <a:xfrm>
            <a:off x="4947652" y="1715930"/>
            <a:ext cx="2408205" cy="451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de-DE" sz="1800" b="1" dirty="0">
                <a:latin typeface="+mj-lt"/>
              </a:rPr>
              <a:t>Die Rinde – Teil 2</a:t>
            </a:r>
            <a:endParaRPr lang="de-DE" sz="1800" dirty="0">
              <a:latin typeface="+mj-lt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E3A6BD26-AEA4-E8BF-B859-141C37F74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80" y="2168061"/>
            <a:ext cx="7891346" cy="44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6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Breitbild</PresentationFormat>
  <Paragraphs>42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Wingdings</vt:lpstr>
      <vt:lpstr>Office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  <vt:lpstr>INTERFACE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Interface Design</dc:title>
  <dc:creator>Alisa Otto</dc:creator>
  <cp:lastModifiedBy>Alisa Otto</cp:lastModifiedBy>
  <cp:revision>82</cp:revision>
  <dcterms:created xsi:type="dcterms:W3CDTF">2022-04-26T18:04:07Z</dcterms:created>
  <dcterms:modified xsi:type="dcterms:W3CDTF">2022-04-27T08:36:28Z</dcterms:modified>
</cp:coreProperties>
</file>